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61" r:id="rId3"/>
    <p:sldId id="260" r:id="rId4"/>
    <p:sldId id="262" r:id="rId5"/>
    <p:sldId id="293" r:id="rId6"/>
    <p:sldId id="263" r:id="rId7"/>
    <p:sldId id="302" r:id="rId8"/>
    <p:sldId id="300" r:id="rId9"/>
    <p:sldId id="303" r:id="rId10"/>
    <p:sldId id="301" r:id="rId11"/>
    <p:sldId id="267" r:id="rId12"/>
    <p:sldId id="294" r:id="rId13"/>
    <p:sldId id="279" r:id="rId14"/>
    <p:sldId id="280" r:id="rId15"/>
    <p:sldId id="282" r:id="rId16"/>
    <p:sldId id="299" r:id="rId17"/>
    <p:sldId id="295" r:id="rId18"/>
    <p:sldId id="296" r:id="rId19"/>
    <p:sldId id="305" r:id="rId20"/>
    <p:sldId id="290" r:id="rId21"/>
    <p:sldId id="297" r:id="rId22"/>
    <p:sldId id="291" r:id="rId23"/>
    <p:sldId id="304" r:id="rId24"/>
    <p:sldId id="292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309" autoAdjust="0"/>
    <p:restoredTop sz="95274" autoAdjust="0"/>
  </p:normalViewPr>
  <p:slideViewPr>
    <p:cSldViewPr snapToGrid="0">
      <p:cViewPr varScale="1">
        <p:scale>
          <a:sx n="70" d="100"/>
          <a:sy n="70" d="100"/>
        </p:scale>
        <p:origin x="25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F11835-5A9D-4A1C-A16C-04A46432100E}" type="datetimeFigureOut">
              <a:rPr lang="en-IN" smtClean="0"/>
              <a:t>26-03-2026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22F063-537E-4AC5-9FCE-FA7C17CD1EE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943895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Homepage Opening Banner</a:t>
            </a:r>
            <a:r>
              <a:rPr lang="en-IN" baseline="0" dirty="0"/>
              <a:t> - </a:t>
            </a:r>
            <a:r>
              <a:rPr lang="en-IN" dirty="0"/>
              <a:t>Non Human</a:t>
            </a:r>
            <a:r>
              <a:rPr lang="en-IN" baseline="0" dirty="0"/>
              <a:t> (Card as the hero)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2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365491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203443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Headline option: </a:t>
            </a:r>
            <a:r>
              <a:rPr lang="en-US" dirty="0"/>
              <a:t>Stays that set the standard of hospitality </a:t>
            </a:r>
            <a:endParaRPr lang="en-I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12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424617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959640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519702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024941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16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345598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17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423797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Headline option: 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Palates refined to match your taste 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18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602054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5C2744-AB38-DB2B-DAA5-3D06F81684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9C9A484-BC1A-95C0-53A5-DCD1F6C8C3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0AE92EE-973C-A648-EF69-CA28D7376D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4D080A-EE2F-48DA-2CAB-81DCF7D473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19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873008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Alt Copy option – Apply and step into</a:t>
            </a:r>
            <a:r>
              <a:rPr lang="en-IN" baseline="0" dirty="0"/>
              <a:t> the world of Platinum OR Apply to make the Platinum world yours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20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459038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Homepage Opening Banner</a:t>
            </a:r>
            <a:r>
              <a:rPr lang="en-IN" baseline="0" dirty="0"/>
              <a:t> - </a:t>
            </a:r>
            <a:r>
              <a:rPr lang="en-IN" dirty="0"/>
              <a:t>Non Human</a:t>
            </a:r>
            <a:r>
              <a:rPr lang="en-IN" baseline="0" dirty="0"/>
              <a:t> (Card as the hero)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0215973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21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070779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Last banner (human</a:t>
            </a:r>
            <a:r>
              <a:rPr lang="en-IN" baseline="0" dirty="0"/>
              <a:t> led) – Option 2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22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0913248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132528-0769-829A-DE63-015C600BFB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F96DBC7-7D18-7D78-278B-C0B075B039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935E813-2DA7-4E36-DAA0-EA83D0FFF2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Last banner (human</a:t>
            </a:r>
            <a:r>
              <a:rPr lang="en-IN" baseline="0" dirty="0"/>
              <a:t> led) – Option 3</a:t>
            </a:r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9BA64C-50C0-FD48-7968-4ACFCC2BD2B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23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987714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Last banner (human</a:t>
            </a:r>
            <a:r>
              <a:rPr lang="en-IN" baseline="0" dirty="0"/>
              <a:t> led) – Option 3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24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742283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984835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841820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First the HL copy</a:t>
            </a:r>
            <a:r>
              <a:rPr lang="en-IN" baseline="0" dirty="0"/>
              <a:t> will appear, then the line will appear moving downwards and the box will pop up. Same animation for all the frames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6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337550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F72C65-34D1-CC88-91BB-96604F93E1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A79EEEE-7E60-E07B-6A11-4AA8D6491F1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7C88B0A-4770-7DCA-5A2B-807ACA01B6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4F1B26-6FE7-E7F3-71AF-563635E64E3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7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544982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B6D87C-E9CE-37D1-50FE-0BFF0D2657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FC12378-9E0C-74CC-EC97-BF64D55016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C4E7CA9-61F2-6219-8C24-6AD30EE819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First the HL copy</a:t>
            </a:r>
            <a:r>
              <a:rPr lang="en-IN" baseline="0" dirty="0"/>
              <a:t> will appear, then the line will appear moving downwards and the box will pop up. Same animation for all the frames</a:t>
            </a:r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528232-5A20-31CF-21E3-2667B0538EF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8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945644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6BF628-2368-ED5B-F15A-8939F60F82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DFC46EB-19B5-3089-FBD8-F471506D61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4839E2B-314E-82B8-5993-1BBF46C38B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D18CD3-A117-FEFE-2F78-D3E8CB7B88E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9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92933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AF30B8-17CF-349D-7400-0D9169DF48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2452908-ADB0-870F-DCFF-9919F3263BB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24765B6-6FBF-13C3-FA5B-172010BD91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First the HL copy</a:t>
            </a:r>
            <a:r>
              <a:rPr lang="en-IN" baseline="0" dirty="0"/>
              <a:t> will appear, then the line will appear moving downwards and the box will pop up. Same animation for all the frames</a:t>
            </a:r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F5E346-94D4-95D0-0FD3-78477FDA31B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10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097293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1" y="1122364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1" y="3602039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9" indent="0" algn="ctr">
              <a:buNone/>
              <a:defRPr sz="2000"/>
            </a:lvl2pPr>
            <a:lvl3pPr marL="914418" indent="0" algn="ctr">
              <a:buNone/>
              <a:defRPr sz="1800"/>
            </a:lvl3pPr>
            <a:lvl4pPr marL="1371627" indent="0" algn="ctr">
              <a:buNone/>
              <a:defRPr sz="1600"/>
            </a:lvl4pPr>
            <a:lvl5pPr marL="1828837" indent="0" algn="ctr">
              <a:buNone/>
              <a:defRPr sz="1600"/>
            </a:lvl5pPr>
            <a:lvl6pPr marL="2286046" indent="0" algn="ctr">
              <a:buNone/>
              <a:defRPr sz="1600"/>
            </a:lvl6pPr>
            <a:lvl7pPr marL="2743255" indent="0" algn="ctr">
              <a:buNone/>
              <a:defRPr sz="1600"/>
            </a:lvl7pPr>
            <a:lvl8pPr marL="3200464" indent="0" algn="ctr">
              <a:buNone/>
              <a:defRPr sz="1600"/>
            </a:lvl8pPr>
            <a:lvl9pPr marL="3657673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26-03-2026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96214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26-03-2026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78249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7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7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26-03-2026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24810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26-03-2026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53666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1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2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5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7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26-03-2026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90796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26-03-2026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21448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2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9" indent="0">
              <a:buNone/>
              <a:defRPr sz="2000" b="1"/>
            </a:lvl2pPr>
            <a:lvl3pPr marL="914418" indent="0">
              <a:buNone/>
              <a:defRPr sz="1800" b="1"/>
            </a:lvl3pPr>
            <a:lvl4pPr marL="1371627" indent="0">
              <a:buNone/>
              <a:defRPr sz="1600" b="1"/>
            </a:lvl4pPr>
            <a:lvl5pPr marL="1828837" indent="0">
              <a:buNone/>
              <a:defRPr sz="1600" b="1"/>
            </a:lvl5pPr>
            <a:lvl6pPr marL="2286046" indent="0">
              <a:buNone/>
              <a:defRPr sz="1600" b="1"/>
            </a:lvl6pPr>
            <a:lvl7pPr marL="2743255" indent="0">
              <a:buNone/>
              <a:defRPr sz="1600" b="1"/>
            </a:lvl7pPr>
            <a:lvl8pPr marL="3200464" indent="0">
              <a:buNone/>
              <a:defRPr sz="1600" b="1"/>
            </a:lvl8pPr>
            <a:lvl9pPr marL="3657673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2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9" indent="0">
              <a:buNone/>
              <a:defRPr sz="2000" b="1"/>
            </a:lvl2pPr>
            <a:lvl3pPr marL="914418" indent="0">
              <a:buNone/>
              <a:defRPr sz="1800" b="1"/>
            </a:lvl3pPr>
            <a:lvl4pPr marL="1371627" indent="0">
              <a:buNone/>
              <a:defRPr sz="1600" b="1"/>
            </a:lvl4pPr>
            <a:lvl5pPr marL="1828837" indent="0">
              <a:buNone/>
              <a:defRPr sz="1600" b="1"/>
            </a:lvl5pPr>
            <a:lvl6pPr marL="2286046" indent="0">
              <a:buNone/>
              <a:defRPr sz="1600" b="1"/>
            </a:lvl6pPr>
            <a:lvl7pPr marL="2743255" indent="0">
              <a:buNone/>
              <a:defRPr sz="1600" b="1"/>
            </a:lvl7pPr>
            <a:lvl8pPr marL="3200464" indent="0">
              <a:buNone/>
              <a:defRPr sz="1600" b="1"/>
            </a:lvl8pPr>
            <a:lvl9pPr marL="3657673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26-03-2026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82241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26-03-2026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83837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26-03-2026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462963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1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9"/>
          </a:xfrm>
        </p:spPr>
        <p:txBody>
          <a:bodyPr/>
          <a:lstStyle>
            <a:lvl1pPr marL="0" indent="0">
              <a:buNone/>
              <a:defRPr sz="1600"/>
            </a:lvl1pPr>
            <a:lvl2pPr marL="457209" indent="0">
              <a:buNone/>
              <a:defRPr sz="1400"/>
            </a:lvl2pPr>
            <a:lvl3pPr marL="914418" indent="0">
              <a:buNone/>
              <a:defRPr sz="1200"/>
            </a:lvl3pPr>
            <a:lvl4pPr marL="1371627" indent="0">
              <a:buNone/>
              <a:defRPr sz="1000"/>
            </a:lvl4pPr>
            <a:lvl5pPr marL="1828837" indent="0">
              <a:buNone/>
              <a:defRPr sz="1000"/>
            </a:lvl5pPr>
            <a:lvl6pPr marL="2286046" indent="0">
              <a:buNone/>
              <a:defRPr sz="1000"/>
            </a:lvl6pPr>
            <a:lvl7pPr marL="2743255" indent="0">
              <a:buNone/>
              <a:defRPr sz="1000"/>
            </a:lvl7pPr>
            <a:lvl8pPr marL="3200464" indent="0">
              <a:buNone/>
              <a:defRPr sz="1000"/>
            </a:lvl8pPr>
            <a:lvl9pPr marL="365767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26-03-2026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481717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1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9" indent="0">
              <a:buNone/>
              <a:defRPr sz="2800"/>
            </a:lvl2pPr>
            <a:lvl3pPr marL="914418" indent="0">
              <a:buNone/>
              <a:defRPr sz="2400"/>
            </a:lvl3pPr>
            <a:lvl4pPr marL="1371627" indent="0">
              <a:buNone/>
              <a:defRPr sz="2000"/>
            </a:lvl4pPr>
            <a:lvl5pPr marL="1828837" indent="0">
              <a:buNone/>
              <a:defRPr sz="2000"/>
            </a:lvl5pPr>
            <a:lvl6pPr marL="2286046" indent="0">
              <a:buNone/>
              <a:defRPr sz="2000"/>
            </a:lvl6pPr>
            <a:lvl7pPr marL="2743255" indent="0">
              <a:buNone/>
              <a:defRPr sz="2000"/>
            </a:lvl7pPr>
            <a:lvl8pPr marL="3200464" indent="0">
              <a:buNone/>
              <a:defRPr sz="2000"/>
            </a:lvl8pPr>
            <a:lvl9pPr marL="3657673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9"/>
          </a:xfrm>
        </p:spPr>
        <p:txBody>
          <a:bodyPr/>
          <a:lstStyle>
            <a:lvl1pPr marL="0" indent="0">
              <a:buNone/>
              <a:defRPr sz="1600"/>
            </a:lvl1pPr>
            <a:lvl2pPr marL="457209" indent="0">
              <a:buNone/>
              <a:defRPr sz="1400"/>
            </a:lvl2pPr>
            <a:lvl3pPr marL="914418" indent="0">
              <a:buNone/>
              <a:defRPr sz="1200"/>
            </a:lvl3pPr>
            <a:lvl4pPr marL="1371627" indent="0">
              <a:buNone/>
              <a:defRPr sz="1000"/>
            </a:lvl4pPr>
            <a:lvl5pPr marL="1828837" indent="0">
              <a:buNone/>
              <a:defRPr sz="1000"/>
            </a:lvl5pPr>
            <a:lvl6pPr marL="2286046" indent="0">
              <a:buNone/>
              <a:defRPr sz="1000"/>
            </a:lvl6pPr>
            <a:lvl7pPr marL="2743255" indent="0">
              <a:buNone/>
              <a:defRPr sz="1000"/>
            </a:lvl7pPr>
            <a:lvl8pPr marL="3200464" indent="0">
              <a:buNone/>
              <a:defRPr sz="1000"/>
            </a:lvl8pPr>
            <a:lvl9pPr marL="365767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26-03-2026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99627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1860B-ED92-4638-9C6B-3A2B77252EBC}" type="datetimeFigureOut">
              <a:rPr lang="en-IN" smtClean="0"/>
              <a:t>26-03-2026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99371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18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5" indent="-228605" algn="l" defTabSz="914418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4" indent="-228605" algn="l" defTabSz="914418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3" indent="-228605" algn="l" defTabSz="914418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32" indent="-228605" algn="l" defTabSz="914418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41" indent="-228605" algn="l" defTabSz="914418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50" indent="-228605" algn="l" defTabSz="914418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59" indent="-228605" algn="l" defTabSz="914418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69" indent="-228605" algn="l" defTabSz="914418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78" indent="-228605" algn="l" defTabSz="914418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9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8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7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7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46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55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64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73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4.mp4"/><Relationship Id="rId1" Type="http://schemas.openxmlformats.org/officeDocument/2006/relationships/video" Target="NULL" TargetMode="External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5.mp4"/><Relationship Id="rId1" Type="http://schemas.openxmlformats.org/officeDocument/2006/relationships/video" Target="NULL" TargetMode="External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6.mp4"/><Relationship Id="rId1" Type="http://schemas.openxmlformats.org/officeDocument/2006/relationships/video" Target="NULL" TargetMode="External"/><Relationship Id="rId5" Type="http://schemas.openxmlformats.org/officeDocument/2006/relationships/image" Target="../media/image14.png"/><Relationship Id="rId4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8.mp4"/><Relationship Id="rId1" Type="http://schemas.microsoft.com/office/2007/relationships/media" Target="../media/media8.mp4"/><Relationship Id="rId5" Type="http://schemas.openxmlformats.org/officeDocument/2006/relationships/image" Target="../media/image18.png"/><Relationship Id="rId4" Type="http://schemas.openxmlformats.org/officeDocument/2006/relationships/notesSlide" Target="../notesSlides/notesSlid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3.mp4"/><Relationship Id="rId1" Type="http://schemas.openxmlformats.org/officeDocument/2006/relationships/video" Target="NULL" TargetMode="External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N" dirty="0"/>
              <a:t>Amazon Fire TV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IN" dirty="0"/>
              <a:t>Plat Charge</a:t>
            </a:r>
          </a:p>
        </p:txBody>
      </p:sp>
    </p:spTree>
    <p:extLst>
      <p:ext uri="{BB962C8B-B14F-4D97-AF65-F5344CB8AC3E}">
        <p14:creationId xmlns:p14="http://schemas.microsoft.com/office/powerpoint/2010/main" val="30319832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12F717D-3C0A-D331-8915-8FF5F324C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5333B1B-E19B-2B83-0857-6B04FED673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2895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stockphoto-1430127057-640_adpp_is">
            <a:hlinkClick r:id="" action="ppaction://media"/>
            <a:extLst>
              <a:ext uri="{FF2B5EF4-FFF2-40B4-BE49-F238E27FC236}">
                <a16:creationId xmlns:a16="http://schemas.microsoft.com/office/drawing/2014/main" id="{5320DF20-4CC6-FDA6-CAF6-BD531C1B3A93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3996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415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0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405AC2E-DE72-E728-6FAA-FEC2530F83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081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HR">
            <a:hlinkClick r:id="" action="ppaction://media"/>
            <a:extLst>
              <a:ext uri="{FF2B5EF4-FFF2-40B4-BE49-F238E27FC236}">
                <a16:creationId xmlns:a16="http://schemas.microsoft.com/office/drawing/2014/main" id="{B2CD8BA0-FCB5-4A72-E382-B24E2A35216E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10384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193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A4A8DD4-1097-1CB5-A9F5-AD3299B5B9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5196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stockphoto-2117098653-640_adpp_is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756" end="5209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8832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208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5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190D3F0-7195-FDAB-5A64-D47CB33A23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0732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stockphoto-2153506049-640_adpp_is">
            <a:hlinkClick r:id="" action="ppaction://media"/>
            <a:extLst>
              <a:ext uri="{FF2B5EF4-FFF2-40B4-BE49-F238E27FC236}">
                <a16:creationId xmlns:a16="http://schemas.microsoft.com/office/drawing/2014/main" id="{671F0640-DBE0-8426-A8C0-CD1A3D742E1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262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EABFD78-C346-C786-3B4B-005C2D1DE3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4874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45FD32-B621-FF77-8784-F820B03A4A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stockphoto-2213881648-640_adpp_is">
            <a:hlinkClick r:id="" action="ppaction://media"/>
            <a:extLst>
              <a:ext uri="{FF2B5EF4-FFF2-40B4-BE49-F238E27FC236}">
                <a16:creationId xmlns:a16="http://schemas.microsoft.com/office/drawing/2014/main" id="{D1306DDA-44A9-D610-9B80-6661BC2D504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305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8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086D68C-3C2B-CBB4-1641-06061558DE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2524"/>
            <a:ext cx="12192000" cy="4572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8141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6D24DAD-E2A8-98C8-AE91-0103EF62DC8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1451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E05FF0C-3005-BC0C-6557-C0A4129932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5096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545D636-B7C7-E683-B944-BDBB1C3537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1453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BD8B253-4364-2F1D-5058-5AFA691339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034502C-D4D6-3ECA-D852-AF06DEFF2B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6081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86C7C38-62D2-1477-2E18-596B2BDEB5A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8830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C80C4D-FE42-CDED-C901-546DB18A09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2524"/>
            <a:ext cx="12192000" cy="4572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0756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2E6A510-87D0-338F-9905-99E47D1E4D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2312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stockphoto-2218370700-640_adpp_is">
            <a:hlinkClick r:id="" action="ppaction://media"/>
            <a:extLst>
              <a:ext uri="{FF2B5EF4-FFF2-40B4-BE49-F238E27FC236}">
                <a16:creationId xmlns:a16="http://schemas.microsoft.com/office/drawing/2014/main" id="{736D7A66-B5FD-A4A4-0F35-2C09B00B4032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975" end="1144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385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2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27AA152-0B38-F5AE-4A0A-0022FCDC1B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4048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B58E9-A753-0D31-1503-352BC6330A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stockphoto-2061685501-640_adpp_is">
            <a:hlinkClick r:id="" action="ppaction://media"/>
            <a:extLst>
              <a:ext uri="{FF2B5EF4-FFF2-40B4-BE49-F238E27FC236}">
                <a16:creationId xmlns:a16="http://schemas.microsoft.com/office/drawing/2014/main" id="{3E27CF68-D1D1-D9AB-E6A2-2A3A49FF0AC8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4211" end="12648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17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3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7D45923-DF52-03A6-8F5D-4DA67A7341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5687ACF-07EB-6957-2322-2C4E237DEEC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3718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37594E-EA8C-467E-BF46-BE45D755B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stockphoto-2218378200-640_adpp_is">
            <a:hlinkClick r:id="" action="ppaction://media"/>
            <a:extLst>
              <a:ext uri="{FF2B5EF4-FFF2-40B4-BE49-F238E27FC236}">
                <a16:creationId xmlns:a16="http://schemas.microsoft.com/office/drawing/2014/main" id="{52050EDA-094C-6E46-125A-E7D998215ADC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879" end="406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923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7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265</TotalTime>
  <Words>199</Words>
  <Application>Microsoft Office PowerPoint</Application>
  <PresentationFormat>Widescreen</PresentationFormat>
  <Paragraphs>36</Paragraphs>
  <Slides>24</Slides>
  <Notes>23</Notes>
  <HiddenSlides>0</HiddenSlides>
  <MMClips>8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Arial</vt:lpstr>
      <vt:lpstr>Calibri</vt:lpstr>
      <vt:lpstr>Calibri Light</vt:lpstr>
      <vt:lpstr>Office Theme</vt:lpstr>
      <vt:lpstr>Amazon Fire TV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Amazon Fire TV</dc:title>
  <dc:creator>Jyoti</dc:creator>
  <cp:lastModifiedBy>Bhagyashree Shah</cp:lastModifiedBy>
  <cp:revision>57</cp:revision>
  <dcterms:created xsi:type="dcterms:W3CDTF">2026-03-05T07:50:57Z</dcterms:created>
  <dcterms:modified xsi:type="dcterms:W3CDTF">2026-03-26T10:44:15Z</dcterms:modified>
</cp:coreProperties>
</file>